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688181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7CCFFBD9-7200-4382-A0D2-986EE7F741FC}" type="datetimeFigureOut">
              <a:rPr lang="zh-TW" altLang="en-US" smtClean="0"/>
              <a:t>2015/9/6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38282859-B32C-4D3A-990D-E04309A040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225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ABF012FD-EDE1-4E5E-A2EE-CD7394F47BCC}" type="datetimeFigureOut">
              <a:rPr lang="en-US" smtClean="0"/>
              <a:t>9/6/2015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58ABEAD4-7685-4866-880A-CB20B92F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99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7670"/>
            <a:fld id="{BB7233CC-B315-4495-860D-B9C3182B5694}" type="slidenum">
              <a:rPr lang="en-US" smtClean="0">
                <a:solidFill>
                  <a:prstClr val="black"/>
                </a:solidFill>
              </a:rPr>
              <a:pPr defTabSz="967670"/>
              <a:t>1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444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4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The blue line is the fed-ex truck.  Prophets can package up any message they receive and deliver it to any future audience.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1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0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51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08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360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267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54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108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5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566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B9CE-56EC-4706-B4CE-786E6459C96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039EC-6F37-4F4B-A1B5-FAF2B788E5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51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8153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3800" dirty="0" smtClean="0">
                <a:latin typeface="Lucida Sans Unicode" pitchFamily="34" charset="0"/>
                <a:cs typeface="Lucida Sans Unicode" pitchFamily="34" charset="0"/>
              </a:rPr>
              <a:t>Timeline of the Prophets</a:t>
            </a:r>
          </a:p>
        </p:txBody>
      </p:sp>
      <p:sp>
        <p:nvSpPr>
          <p:cNvPr id="208899" name="Text Box 4"/>
          <p:cNvSpPr txBox="1">
            <a:spLocks noChangeArrowheads="1"/>
          </p:cNvSpPr>
          <p:nvPr/>
        </p:nvSpPr>
        <p:spPr bwMode="auto">
          <a:xfrm>
            <a:off x="638175" y="2438399"/>
            <a:ext cx="1676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Amos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Hosea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Jonah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Isaiah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(pre-exilic)</a:t>
            </a:r>
          </a:p>
        </p:txBody>
      </p:sp>
      <p:sp>
        <p:nvSpPr>
          <p:cNvPr id="208900" name="Text Box 5"/>
          <p:cNvSpPr txBox="1">
            <a:spLocks noChangeArrowheads="1"/>
          </p:cNvSpPr>
          <p:nvPr/>
        </p:nvSpPr>
        <p:spPr bwMode="auto">
          <a:xfrm>
            <a:off x="590550" y="1284237"/>
            <a:ext cx="177165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722 BC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(Samaria falls)</a:t>
            </a:r>
          </a:p>
        </p:txBody>
      </p:sp>
      <p:sp>
        <p:nvSpPr>
          <p:cNvPr id="208901" name="Text Box 6"/>
          <p:cNvSpPr txBox="1">
            <a:spLocks noChangeArrowheads="1"/>
          </p:cNvSpPr>
          <p:nvPr/>
        </p:nvSpPr>
        <p:spPr bwMode="auto">
          <a:xfrm>
            <a:off x="2800350" y="995318"/>
            <a:ext cx="266700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586 BC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(Jerusalem falls)</a:t>
            </a:r>
          </a:p>
        </p:txBody>
      </p:sp>
      <p:sp>
        <p:nvSpPr>
          <p:cNvPr id="208902" name="Text Box 7"/>
          <p:cNvSpPr txBox="1">
            <a:spLocks noChangeArrowheads="1"/>
          </p:cNvSpPr>
          <p:nvPr/>
        </p:nvSpPr>
        <p:spPr bwMode="auto">
          <a:xfrm>
            <a:off x="3086100" y="2172563"/>
            <a:ext cx="21336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Micah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Zephaniah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Jeremiah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Lamentations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Nahum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Habakkuk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Ezekiel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Daniel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Obadiah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(exilic)</a:t>
            </a:r>
          </a:p>
        </p:txBody>
      </p:sp>
      <p:sp>
        <p:nvSpPr>
          <p:cNvPr id="208903" name="Text Box 8"/>
          <p:cNvSpPr txBox="1">
            <a:spLocks noChangeArrowheads="1"/>
          </p:cNvSpPr>
          <p:nvPr/>
        </p:nvSpPr>
        <p:spPr bwMode="auto">
          <a:xfrm>
            <a:off x="5486400" y="1295400"/>
            <a:ext cx="2743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538 BC </a:t>
            </a:r>
            <a:r>
              <a:rPr lang="en-US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(Cyrus Decree; exiles return)</a:t>
            </a:r>
          </a:p>
        </p:txBody>
      </p:sp>
      <p:sp>
        <p:nvSpPr>
          <p:cNvPr id="208904" name="Text Box 9"/>
          <p:cNvSpPr txBox="1">
            <a:spLocks noChangeArrowheads="1"/>
          </p:cNvSpPr>
          <p:nvPr/>
        </p:nvSpPr>
        <p:spPr bwMode="auto">
          <a:xfrm>
            <a:off x="6096000" y="2438399"/>
            <a:ext cx="18288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Haggai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Zechariah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Malachi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Joel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(post-exilic)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38175" y="4114800"/>
            <a:ext cx="83534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57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76</Words>
  <Application>Microsoft Office PowerPoint</Application>
  <PresentationFormat>如螢幕大小 (4:3)</PresentationFormat>
  <Paragraphs>28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1_Office Theme</vt:lpstr>
      <vt:lpstr>Timeline of the Prophets</vt:lpstr>
    </vt:vector>
  </TitlesOfParts>
  <Company>Southwestern Seminary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Greg</dc:creator>
  <cp:lastModifiedBy>user</cp:lastModifiedBy>
  <cp:revision>3</cp:revision>
  <cp:lastPrinted>2015-01-10T04:29:41Z</cp:lastPrinted>
  <dcterms:created xsi:type="dcterms:W3CDTF">2014-02-10T03:22:26Z</dcterms:created>
  <dcterms:modified xsi:type="dcterms:W3CDTF">2015-09-06T15:24:51Z</dcterms:modified>
</cp:coreProperties>
</file>