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1" r:id="rId2"/>
    <p:sldId id="280" r:id="rId3"/>
    <p:sldId id="271" r:id="rId4"/>
    <p:sldId id="277" r:id="rId5"/>
    <p:sldId id="259" r:id="rId6"/>
    <p:sldId id="258" r:id="rId7"/>
    <p:sldId id="260" r:id="rId8"/>
    <p:sldId id="261" r:id="rId9"/>
    <p:sldId id="275" r:id="rId10"/>
    <p:sldId id="270" r:id="rId11"/>
    <p:sldId id="268" r:id="rId12"/>
    <p:sldId id="269" r:id="rId13"/>
    <p:sldId id="267" r:id="rId14"/>
    <p:sldId id="266" r:id="rId15"/>
    <p:sldId id="276" r:id="rId16"/>
    <p:sldId id="265" r:id="rId17"/>
    <p:sldId id="278" r:id="rId18"/>
    <p:sldId id="262" r:id="rId19"/>
    <p:sldId id="263" r:id="rId20"/>
    <p:sldId id="279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Objects="1">
      <p:cViewPr>
        <p:scale>
          <a:sx n="80" d="100"/>
          <a:sy n="80" d="100"/>
        </p:scale>
        <p:origin x="-1050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E5D76-18B7-E74D-8B86-AD84FF50CDCE}" type="datetimeFigureOut">
              <a:rPr lang="en-US" smtClean="0"/>
              <a:pPr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1D29E-F97E-8A4C-AD1C-1D89845D7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cintosh HD:Users:tiffanie:Dropbox:JeffTiff:TeacherPayTeacher:Tiffanie LOGO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4953000"/>
            <a:ext cx="193548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295400"/>
            <a:ext cx="4267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65436" y="1274087"/>
            <a:ext cx="4154164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dirty="0" smtClean="0">
                <a:latin typeface="Chalkboard"/>
                <a:cs typeface="Chalkboard"/>
              </a:rPr>
              <a:t>Introduce Pablo Picasso. Define the word “abstract”. Show examples of his abstract paintings. Talk about the colors, shapes…etc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>
                <a:latin typeface="Chalkboard"/>
                <a:cs typeface="Chalkboard"/>
              </a:rPr>
              <a:t>When he was sad, he painted in blue. Talk about how painting can convey feelings. Show blue period paintings.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>
                <a:latin typeface="Chalkboard"/>
                <a:cs typeface="Chalkboard"/>
              </a:rPr>
              <a:t>Talk about how he really liked guitars. Show how he depicted guitars in his paintings.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>
                <a:latin typeface="Chalkboard"/>
                <a:cs typeface="Chalkboard"/>
              </a:rPr>
              <a:t>Task: draw a guitar then add shapes and lines cutting the paper in the background. Color in each shape. Make sure no 2 colors are touching.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1295400" y="6183868"/>
            <a:ext cx="6213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/>
            <a:r>
              <a:rPr lang="en-US" dirty="0" smtClean="0">
                <a:solidFill>
                  <a:prstClr val="black"/>
                </a:solidFill>
                <a:latin typeface="Chalkboard"/>
                <a:cs typeface="Chalkboard"/>
              </a:rPr>
              <a:t>Hope you enjoy my art lesson along with the PowerPoint!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79357" y="152400"/>
            <a:ext cx="508344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u="sng" dirty="0" smtClean="0">
                <a:latin typeface="Chalkduster"/>
                <a:cs typeface="Chalkduster"/>
              </a:rPr>
              <a:t>Pablo Picasso Art Lesson</a:t>
            </a:r>
            <a:endParaRPr lang="en-US" sz="2700" dirty="0" smtClean="0">
              <a:latin typeface="Chalkduster"/>
              <a:cs typeface="Chalkduster"/>
            </a:endParaRPr>
          </a:p>
          <a:p>
            <a:pPr algn="ctr"/>
            <a:r>
              <a:rPr lang="en-US" sz="2000" dirty="0" smtClean="0">
                <a:latin typeface="Chalkduster"/>
                <a:cs typeface="Chalkduster"/>
              </a:rPr>
              <a:t>By Ms. Tiffanie Schang</a:t>
            </a:r>
          </a:p>
          <a:p>
            <a:pPr algn="ctr"/>
            <a:endParaRPr lang="en-US" sz="2700" dirty="0">
              <a:latin typeface="Chalkduster"/>
              <a:cs typeface="Chalkdu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8153400" cy="571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57400" y="2209800"/>
            <a:ext cx="5029200" cy="2895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u="sng" dirty="0" smtClean="0">
                <a:solidFill>
                  <a:schemeClr val="tx1"/>
                </a:solidFill>
                <a:latin typeface="Chalkboard"/>
                <a:cs typeface="Chalkboard"/>
              </a:rPr>
              <a:t>Abstract</a:t>
            </a:r>
            <a:endParaRPr lang="en-US" sz="7200" u="sng" dirty="0">
              <a:solidFill>
                <a:schemeClr val="tx1"/>
              </a:solidFill>
              <a:latin typeface="Chalkboard"/>
              <a:cs typeface="Chalkboard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9359" y="1143000"/>
            <a:ext cx="7007841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153400" cy="65646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81200" y="1905000"/>
            <a:ext cx="5029200" cy="2895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u="sng" dirty="0" smtClean="0">
                <a:solidFill>
                  <a:schemeClr val="tx1"/>
                </a:solidFill>
                <a:latin typeface="Chalkboard"/>
                <a:cs typeface="Chalkboard"/>
              </a:rPr>
              <a:t>Abstract</a:t>
            </a:r>
            <a:endParaRPr lang="en-US" sz="7200" u="sng" dirty="0">
              <a:solidFill>
                <a:schemeClr val="tx1"/>
              </a:solidFill>
              <a:latin typeface="Chalkboard"/>
              <a:cs typeface="Chalkboar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52400"/>
            <a:ext cx="7467600" cy="65646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838199"/>
            <a:ext cx="6096000" cy="51358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45169" y="807432"/>
            <a:ext cx="6796462" cy="51815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1" y="531437"/>
            <a:ext cx="4267199" cy="58693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45169" y="807432"/>
            <a:ext cx="6796462" cy="51815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1" y="685800"/>
            <a:ext cx="3886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153400" cy="65646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807432"/>
            <a:ext cx="6858000" cy="53262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45169" y="807432"/>
            <a:ext cx="6796462" cy="51815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685800"/>
            <a:ext cx="3962400" cy="54964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153400" cy="65646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81200" y="1905000"/>
            <a:ext cx="5029200" cy="2895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u="sng" dirty="0" smtClean="0">
                <a:solidFill>
                  <a:srgbClr val="0000FF"/>
                </a:solidFill>
                <a:latin typeface="Chalkboard"/>
                <a:cs typeface="Chalkboard"/>
              </a:rPr>
              <a:t>Blue</a:t>
            </a:r>
            <a:endParaRPr lang="en-US" sz="8800" u="sng" dirty="0">
              <a:solidFill>
                <a:srgbClr val="0000FF"/>
              </a:solidFill>
              <a:latin typeface="Chalkboard"/>
              <a:cs typeface="Chalkboar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88788" y="688788"/>
            <a:ext cx="6666282" cy="5367342"/>
          </a:xfrm>
          <a:prstGeom prst="rect">
            <a:avLst/>
          </a:prstGeom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685800"/>
            <a:ext cx="4161649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37671" y="656671"/>
            <a:ext cx="6870716" cy="55319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685800"/>
            <a:ext cx="4267200" cy="54994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37671" y="656671"/>
            <a:ext cx="6870716" cy="55319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427" y="609600"/>
            <a:ext cx="4112209" cy="5664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37671" y="656671"/>
            <a:ext cx="6870716" cy="55319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809" y="685800"/>
            <a:ext cx="3988991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37671" y="656671"/>
            <a:ext cx="6870716" cy="55319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189" y="685800"/>
            <a:ext cx="4355211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153400" cy="65646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81200" y="1905000"/>
            <a:ext cx="5029200" cy="2895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u="sng" dirty="0" smtClean="0">
                <a:solidFill>
                  <a:schemeClr val="tx1"/>
                </a:solidFill>
                <a:latin typeface="Chalkboard"/>
                <a:cs typeface="Chalkboard"/>
              </a:rPr>
              <a:t>Guitar</a:t>
            </a:r>
            <a:endParaRPr lang="en-US" sz="7200" u="sng" dirty="0">
              <a:solidFill>
                <a:schemeClr val="tx1"/>
              </a:solidFill>
              <a:latin typeface="Chalkboard"/>
              <a:cs typeface="Chalkboar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37671" y="656671"/>
            <a:ext cx="6870716" cy="55319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603" y="685800"/>
            <a:ext cx="4180637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37671" y="656671"/>
            <a:ext cx="6870716" cy="55319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248" y="584200"/>
            <a:ext cx="4222852" cy="5816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153400" cy="65646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066800"/>
            <a:ext cx="66294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153400" cy="65646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762000"/>
            <a:ext cx="67056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153400" cy="65646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041400"/>
            <a:ext cx="5600700" cy="482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2-11 at 2.24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153400" cy="65646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81200" y="1905000"/>
            <a:ext cx="5029200" cy="2895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u="sng" dirty="0" smtClean="0">
                <a:solidFill>
                  <a:schemeClr val="tx1"/>
                </a:solidFill>
                <a:latin typeface="Chalkboard"/>
                <a:cs typeface="Chalkboard"/>
              </a:rPr>
              <a:t>Let’s be Picasso!</a:t>
            </a:r>
            <a:endParaRPr lang="en-US" sz="7200" u="sng" dirty="0">
              <a:solidFill>
                <a:schemeClr val="tx1"/>
              </a:solidFill>
              <a:latin typeface="Chalkboard"/>
              <a:cs typeface="Chalkboar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121</Words>
  <Application>Microsoft Office PowerPoint</Application>
  <PresentationFormat>如螢幕大小 (4:3)</PresentationFormat>
  <Paragraphs>12</Paragraphs>
  <Slides>21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2" baseType="lpstr"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 Schang</dc:creator>
  <cp:lastModifiedBy>user</cp:lastModifiedBy>
  <cp:revision>11</cp:revision>
  <dcterms:created xsi:type="dcterms:W3CDTF">2014-02-14T20:14:30Z</dcterms:created>
  <dcterms:modified xsi:type="dcterms:W3CDTF">2015-09-27T13:14:50Z</dcterms:modified>
</cp:coreProperties>
</file>