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E093-845F-478A-B0AA-9FD9892B4432}" type="datetimeFigureOut">
              <a:rPr lang="zh-TW" altLang="en-US" smtClean="0"/>
              <a:t>2018/11/14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C209-8C1D-4D9B-84ED-486D25B976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5292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E093-845F-478A-B0AA-9FD9892B4432}" type="datetimeFigureOut">
              <a:rPr lang="zh-TW" altLang="en-US" smtClean="0"/>
              <a:t>2018/11/14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C209-8C1D-4D9B-84ED-486D25B976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7940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E093-845F-478A-B0AA-9FD9892B4432}" type="datetimeFigureOut">
              <a:rPr lang="zh-TW" altLang="en-US" smtClean="0"/>
              <a:t>2018/11/14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C209-8C1D-4D9B-84ED-486D25B976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1069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E093-845F-478A-B0AA-9FD9892B4432}" type="datetimeFigureOut">
              <a:rPr lang="zh-TW" altLang="en-US" smtClean="0"/>
              <a:t>2018/11/14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C209-8C1D-4D9B-84ED-486D25B976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6997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E093-845F-478A-B0AA-9FD9892B4432}" type="datetimeFigureOut">
              <a:rPr lang="zh-TW" altLang="en-US" smtClean="0"/>
              <a:t>2018/11/14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C209-8C1D-4D9B-84ED-486D25B976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3674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E093-845F-478A-B0AA-9FD9892B4432}" type="datetimeFigureOut">
              <a:rPr lang="zh-TW" altLang="en-US" smtClean="0"/>
              <a:t>2018/11/14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C209-8C1D-4D9B-84ED-486D25B976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8450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E093-845F-478A-B0AA-9FD9892B4432}" type="datetimeFigureOut">
              <a:rPr lang="zh-TW" altLang="en-US" smtClean="0"/>
              <a:t>2018/11/14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C209-8C1D-4D9B-84ED-486D25B976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0923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E093-845F-478A-B0AA-9FD9892B4432}" type="datetimeFigureOut">
              <a:rPr lang="zh-TW" altLang="en-US" smtClean="0"/>
              <a:t>2018/11/14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C209-8C1D-4D9B-84ED-486D25B976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2859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E093-845F-478A-B0AA-9FD9892B4432}" type="datetimeFigureOut">
              <a:rPr lang="zh-TW" altLang="en-US" smtClean="0"/>
              <a:t>2018/11/14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C209-8C1D-4D9B-84ED-486D25B976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3295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E093-845F-478A-B0AA-9FD9892B4432}" type="datetimeFigureOut">
              <a:rPr lang="zh-TW" altLang="en-US" smtClean="0"/>
              <a:t>2018/11/14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C209-8C1D-4D9B-84ED-486D25B976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7558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E093-845F-478A-B0AA-9FD9892B4432}" type="datetimeFigureOut">
              <a:rPr lang="zh-TW" altLang="en-US" smtClean="0"/>
              <a:t>2018/11/14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C209-8C1D-4D9B-84ED-486D25B976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8860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AE093-845F-478A-B0AA-9FD9892B4432}" type="datetimeFigureOut">
              <a:rPr lang="zh-TW" altLang="en-US" smtClean="0"/>
              <a:t>2018/11/14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2C209-8C1D-4D9B-84ED-486D25B976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426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589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790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如螢幕大小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3" baseType="lpstr">
      <vt:lpstr>Office 佈景主題</vt:lpstr>
      <vt:lpstr>PowerPoint 簡報</vt:lpstr>
      <vt:lpstr>PowerPoint 簡報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shannon</dc:creator>
  <cp:lastModifiedBy>shannon</cp:lastModifiedBy>
  <cp:revision>1</cp:revision>
  <dcterms:created xsi:type="dcterms:W3CDTF">2018-11-13T16:46:17Z</dcterms:created>
  <dcterms:modified xsi:type="dcterms:W3CDTF">2018-11-13T16:50:40Z</dcterms:modified>
</cp:coreProperties>
</file>